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60" r:id="rId2"/>
    <p:sldId id="274" r:id="rId3"/>
    <p:sldId id="275" r:id="rId4"/>
    <p:sldId id="276" r:id="rId5"/>
    <p:sldId id="277" r:id="rId6"/>
    <p:sldId id="261" r:id="rId7"/>
    <p:sldId id="259" r:id="rId8"/>
    <p:sldId id="265" r:id="rId9"/>
    <p:sldId id="266" r:id="rId10"/>
    <p:sldId id="262" r:id="rId11"/>
    <p:sldId id="264" r:id="rId12"/>
    <p:sldId id="278" r:id="rId13"/>
    <p:sldId id="270" r:id="rId14"/>
    <p:sldId id="271" r:id="rId15"/>
    <p:sldId id="272" r:id="rId16"/>
    <p:sldId id="27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0T09:11:00.82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08E9-241F-FA95-B4DF-C23D4CF2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r>
              <a:rPr lang="en-IN" dirty="0"/>
              <a:t>Course highlights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B986-F29F-7B81-0905-66D3252B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4817"/>
            <a:ext cx="10058400" cy="4299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C programming / Embedded C programming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C++ programming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8/16/32 bit Microcontroller Peripherals and Interfacing on different development board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CAN expertise and good practical guidance in communication protocol by industrial trainers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In circuit serial communication and debugging techniques on different controllers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SDLC walkthrough : AGILE and Waterfall model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 V model training along with AGILE practice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163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3509-73A0-390F-9928-1195AD81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IN" dirty="0"/>
              <a:t>DC Motor interfacing</a:t>
            </a:r>
          </a:p>
        </p:txBody>
      </p:sp>
      <p:pic>
        <p:nvPicPr>
          <p:cNvPr id="4" name="DC motor practical">
            <a:hlinkClick r:id="" action="ppaction://media"/>
            <a:extLst>
              <a:ext uri="{FF2B5EF4-FFF2-40B4-BE49-F238E27FC236}">
                <a16:creationId xmlns:a16="http://schemas.microsoft.com/office/drawing/2014/main" id="{780C90F0-A045-CD93-2BB0-96C44775D9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6226" y="986902"/>
            <a:ext cx="2763562" cy="4882086"/>
          </a:xfrm>
        </p:spPr>
      </p:pic>
    </p:spTree>
    <p:extLst>
      <p:ext uri="{BB962C8B-B14F-4D97-AF65-F5344CB8AC3E}">
        <p14:creationId xmlns:p14="http://schemas.microsoft.com/office/powerpoint/2010/main" val="5280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8725-1E7F-8837-D448-851D323B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9588"/>
          </a:xfrm>
        </p:spPr>
        <p:txBody>
          <a:bodyPr/>
          <a:lstStyle/>
          <a:p>
            <a:r>
              <a:rPr lang="en-IN" dirty="0"/>
              <a:t>Practical session</a:t>
            </a:r>
          </a:p>
        </p:txBody>
      </p:sp>
      <p:pic>
        <p:nvPicPr>
          <p:cNvPr id="4" name="Brose Practical Session">
            <a:hlinkClick r:id="" action="ppaction://media"/>
            <a:extLst>
              <a:ext uri="{FF2B5EF4-FFF2-40B4-BE49-F238E27FC236}">
                <a16:creationId xmlns:a16="http://schemas.microsoft.com/office/drawing/2014/main" id="{9CFAD320-FE40-1A60-7305-CD05BC5C72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389" y="1272209"/>
            <a:ext cx="10314498" cy="4596779"/>
          </a:xfrm>
        </p:spPr>
      </p:pic>
    </p:spTree>
    <p:extLst>
      <p:ext uri="{BB962C8B-B14F-4D97-AF65-F5344CB8AC3E}">
        <p14:creationId xmlns:p14="http://schemas.microsoft.com/office/powerpoint/2010/main" val="83367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95F2-E3AA-797B-9E60-62481EA8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C1296-0BC0-22EC-8435-9244E315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Multimaster</a:t>
            </a: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 communication establish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CAN driver development guidance by industrial experts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CAN testing exposure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Overview of </a:t>
            </a:r>
            <a:r>
              <a:rPr lang="en-IN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CANoe</a:t>
            </a: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 and CANalyzer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8000" dirty="0">
                <a:latin typeface="Calibri" panose="020F0502020204030204" pitchFamily="34" charset="0"/>
                <a:cs typeface="Calibri" panose="020F0502020204030204" pitchFamily="34" charset="0"/>
              </a:rPr>
              <a:t>Use of CAN controller and CAN trans receiver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445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FECDF-F563-6DB3-9370-B47A6194F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84" y="991772"/>
            <a:ext cx="11137479" cy="5501103"/>
          </a:xfrm>
        </p:spPr>
      </p:pic>
    </p:spTree>
    <p:extLst>
      <p:ext uri="{BB962C8B-B14F-4D97-AF65-F5344CB8AC3E}">
        <p14:creationId xmlns:p14="http://schemas.microsoft.com/office/powerpoint/2010/main" val="406582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5F98-4167-36F8-12D3-BFF4710A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MCP2515 CAN Controller module :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3DF51-FA89-C166-7D3D-ECDDF7ED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59" y="2023413"/>
            <a:ext cx="6704681" cy="3955762"/>
          </a:xfrm>
        </p:spPr>
      </p:pic>
    </p:spTree>
    <p:extLst>
      <p:ext uri="{BB962C8B-B14F-4D97-AF65-F5344CB8AC3E}">
        <p14:creationId xmlns:p14="http://schemas.microsoft.com/office/powerpoint/2010/main" val="411391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D295-2DDD-9AF2-79CD-5152DED6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6F92A6-A8B4-A64D-1A95-98B5E69E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65" y="157297"/>
            <a:ext cx="8934270" cy="6700703"/>
          </a:xfrm>
        </p:spPr>
      </p:pic>
    </p:spTree>
    <p:extLst>
      <p:ext uri="{BB962C8B-B14F-4D97-AF65-F5344CB8AC3E}">
        <p14:creationId xmlns:p14="http://schemas.microsoft.com/office/powerpoint/2010/main" val="320341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A721-CB7A-F2A4-CFF2-1E5D4158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479DF-08B3-53B2-A392-B9ECD4C9D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67825"/>
            <a:ext cx="8382004" cy="6286504"/>
          </a:xfrm>
        </p:spPr>
      </p:pic>
    </p:spTree>
    <p:extLst>
      <p:ext uri="{BB962C8B-B14F-4D97-AF65-F5344CB8AC3E}">
        <p14:creationId xmlns:p14="http://schemas.microsoft.com/office/powerpoint/2010/main" val="88935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6539-58D2-8FEA-66A3-D3BD5C587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sz="6600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8447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9B5F-9219-5A41-39F5-70230615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0E43-3AF6-CB2E-ACAD-DAED13C0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68582"/>
            <a:ext cx="10058400" cy="44005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Practical exposure to system engineering and testing by industrial trainer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Project work on Software validation and system validation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Hands-on to communication protocols – RS232, SPI, I2C and CAN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Focus on good communication skills and team work during training. Soft skill training by industrial trainers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Daily class room and lab session for better practice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More focus on Automotive Embedded system design and development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Evaluation on weekly basis along with improvement guidance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Guidance on key topics by industrial experts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70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DA88-D038-AF37-A675-87BE00F3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5928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 and development techniques</a:t>
            </a:r>
          </a:p>
        </p:txBody>
      </p:sp>
      <p:pic>
        <p:nvPicPr>
          <p:cNvPr id="1026" name="Picture 2" descr="Best Embedded Systems Training Institute in Bangalore with Placements - ISM  UNIV">
            <a:extLst>
              <a:ext uri="{FF2B5EF4-FFF2-40B4-BE49-F238E27FC236}">
                <a16:creationId xmlns:a16="http://schemas.microsoft.com/office/drawing/2014/main" id="{DF27FD5E-54B2-FE24-E28B-DBEFE80B67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2321719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8D5-D30D-C936-AECE-F178722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Microcontroller Embedded C Programming: Absolute Beginners">
            <a:extLst>
              <a:ext uri="{FF2B5EF4-FFF2-40B4-BE49-F238E27FC236}">
                <a16:creationId xmlns:a16="http://schemas.microsoft.com/office/drawing/2014/main" id="{B4256E43-04F7-9B12-68E4-4C12317FAE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31" y="2108200"/>
            <a:ext cx="6683864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3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ing of Embedded System Design, Simulation and Implementation: A  Technical Approach :: Science Publishing Group">
            <a:extLst>
              <a:ext uri="{FF2B5EF4-FFF2-40B4-BE49-F238E27FC236}">
                <a16:creationId xmlns:a16="http://schemas.microsoft.com/office/drawing/2014/main" id="{F4F34307-ADAC-950E-D76B-6F556D08F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15" y="286603"/>
            <a:ext cx="6800966" cy="60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08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5CAD-2E57-5CF5-743F-FA8BE93A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86604"/>
            <a:ext cx="10744863" cy="985606"/>
          </a:xfrm>
        </p:spPr>
        <p:txBody>
          <a:bodyPr/>
          <a:lstStyle/>
          <a:p>
            <a:r>
              <a:rPr lang="en-IN" dirty="0"/>
              <a:t>Course Status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3B6D2B-2950-4660-3BEE-3BA4E1428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786397"/>
              </p:ext>
            </p:extLst>
          </p:nvPr>
        </p:nvGraphicFramePr>
        <p:xfrm>
          <a:off x="543338" y="1603514"/>
          <a:ext cx="11145080" cy="4280445"/>
        </p:xfrm>
        <a:graphic>
          <a:graphicData uri="http://schemas.openxmlformats.org/drawingml/2006/table">
            <a:tbl>
              <a:tblPr/>
              <a:tblGrid>
                <a:gridCol w="1072609">
                  <a:extLst>
                    <a:ext uri="{9D8B030D-6E8A-4147-A177-3AD203B41FA5}">
                      <a16:colId xmlns:a16="http://schemas.microsoft.com/office/drawing/2014/main" val="972077442"/>
                    </a:ext>
                  </a:extLst>
                </a:gridCol>
                <a:gridCol w="5815553">
                  <a:extLst>
                    <a:ext uri="{9D8B030D-6E8A-4147-A177-3AD203B41FA5}">
                      <a16:colId xmlns:a16="http://schemas.microsoft.com/office/drawing/2014/main" val="2312235312"/>
                    </a:ext>
                  </a:extLst>
                </a:gridCol>
                <a:gridCol w="2530687">
                  <a:extLst>
                    <a:ext uri="{9D8B030D-6E8A-4147-A177-3AD203B41FA5}">
                      <a16:colId xmlns:a16="http://schemas.microsoft.com/office/drawing/2014/main" val="1364601370"/>
                    </a:ext>
                  </a:extLst>
                </a:gridCol>
                <a:gridCol w="1726231">
                  <a:extLst>
                    <a:ext uri="{9D8B030D-6E8A-4147-A177-3AD203B41FA5}">
                      <a16:colId xmlns:a16="http://schemas.microsoft.com/office/drawing/2014/main" val="3431753972"/>
                    </a:ext>
                  </a:extLst>
                </a:gridCol>
              </a:tblGrid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Technical Skills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26192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C/Embedded C programming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985867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C++ programming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61069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8/16 bit Micro controller interfacing and programming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Nov-22 to Dec-22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765908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Bit Micro controller interfacing and programming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 - 22 to Feb-22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618784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protocols (Theory and practical)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- 22 to Jan - 22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648385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skills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96817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Debugging skills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- 22 to Jan - 22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233926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/ ASPICE / Vmodel / Agile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- 22 to Jan - 23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89221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understanding / Product Knowledge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- 22 to Feb - 24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progress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588332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Hardware interfacing and understanding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 - 22 to Jan - 25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589586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281591"/>
                  </a:ext>
                </a:extLst>
              </a:tr>
              <a:tr h="3292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( Theory + Practical 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 activity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830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79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1A38-0827-DF4F-FED1-7D40FF1C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710672"/>
            <a:ext cx="10058400" cy="760319"/>
          </a:xfrm>
        </p:spPr>
        <p:txBody>
          <a:bodyPr/>
          <a:lstStyle/>
          <a:p>
            <a:r>
              <a:rPr lang="en-IN" dirty="0"/>
              <a:t>Ratings and feedback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52514D-5C2B-A5FA-BACA-A2000705A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18857"/>
              </p:ext>
            </p:extLst>
          </p:nvPr>
        </p:nvGraphicFramePr>
        <p:xfrm>
          <a:off x="583096" y="2108199"/>
          <a:ext cx="10890315" cy="2874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063">
                  <a:extLst>
                    <a:ext uri="{9D8B030D-6E8A-4147-A177-3AD203B41FA5}">
                      <a16:colId xmlns:a16="http://schemas.microsoft.com/office/drawing/2014/main" val="3050239623"/>
                    </a:ext>
                  </a:extLst>
                </a:gridCol>
                <a:gridCol w="2178063">
                  <a:extLst>
                    <a:ext uri="{9D8B030D-6E8A-4147-A177-3AD203B41FA5}">
                      <a16:colId xmlns:a16="http://schemas.microsoft.com/office/drawing/2014/main" val="3638980583"/>
                    </a:ext>
                  </a:extLst>
                </a:gridCol>
                <a:gridCol w="1753126">
                  <a:extLst>
                    <a:ext uri="{9D8B030D-6E8A-4147-A177-3AD203B41FA5}">
                      <a16:colId xmlns:a16="http://schemas.microsoft.com/office/drawing/2014/main" val="4228463676"/>
                    </a:ext>
                  </a:extLst>
                </a:gridCol>
                <a:gridCol w="2729948">
                  <a:extLst>
                    <a:ext uri="{9D8B030D-6E8A-4147-A177-3AD203B41FA5}">
                      <a16:colId xmlns:a16="http://schemas.microsoft.com/office/drawing/2014/main" val="3144292223"/>
                    </a:ext>
                  </a:extLst>
                </a:gridCol>
                <a:gridCol w="2051115">
                  <a:extLst>
                    <a:ext uri="{9D8B030D-6E8A-4147-A177-3AD203B41FA5}">
                      <a16:colId xmlns:a16="http://schemas.microsoft.com/office/drawing/2014/main" val="1903865451"/>
                    </a:ext>
                  </a:extLst>
                </a:gridCol>
              </a:tblGrid>
              <a:tr h="769006">
                <a:tc>
                  <a:txBody>
                    <a:bodyPr/>
                    <a:lstStyle/>
                    <a:p>
                      <a:r>
                        <a:rPr lang="en-IN" dirty="0"/>
                        <a:t>Student/candidate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C/Embedded C (Out of 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C++ (Out of 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Microcontroller ( Out of 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Overall ratings (out of 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854577"/>
                  </a:ext>
                </a:extLst>
              </a:tr>
              <a:tr h="769006">
                <a:tc>
                  <a:txBody>
                    <a:bodyPr/>
                    <a:lstStyle/>
                    <a:p>
                      <a:r>
                        <a:rPr lang="en-IN" dirty="0"/>
                        <a:t>Nikita </a:t>
                      </a:r>
                      <a:r>
                        <a:rPr lang="en-IN" dirty="0" err="1"/>
                        <a:t>Suryawanshi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7979"/>
                  </a:ext>
                </a:extLst>
              </a:tr>
              <a:tr h="445535">
                <a:tc>
                  <a:txBody>
                    <a:bodyPr/>
                    <a:lstStyle/>
                    <a:p>
                      <a:r>
                        <a:rPr lang="en-IN" dirty="0"/>
                        <a:t>Nayana Mane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2092"/>
                  </a:ext>
                </a:extLst>
              </a:tr>
              <a:tr h="445535">
                <a:tc>
                  <a:txBody>
                    <a:bodyPr/>
                    <a:lstStyle/>
                    <a:p>
                      <a:r>
                        <a:rPr lang="en-IN" dirty="0"/>
                        <a:t>Himmat Jadhav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70C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769048"/>
                  </a:ext>
                </a:extLst>
              </a:tr>
              <a:tr h="445535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B050"/>
                          </a:solidFill>
                        </a:rPr>
                        <a:t>Karna Pawar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624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1C972B-E861-2D88-AF2B-EC71924F4658}"/>
              </a:ext>
            </a:extLst>
          </p:cNvPr>
          <p:cNvSpPr txBox="1"/>
          <p:nvPr/>
        </p:nvSpPr>
        <p:spPr>
          <a:xfrm>
            <a:off x="907774" y="5777996"/>
            <a:ext cx="1037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 : Ratings based on assessment/practical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245723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9182-6F1F-42CC-C71F-361F7575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634"/>
            <a:ext cx="10058400" cy="1021828"/>
          </a:xfrm>
        </p:spPr>
        <p:txBody>
          <a:bodyPr/>
          <a:lstStyle/>
          <a:p>
            <a:r>
              <a:rPr lang="en-IN" dirty="0"/>
              <a:t>Kits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03BF3-3E4E-5022-5D3F-AE33A0E76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10" y="1550504"/>
            <a:ext cx="8357306" cy="4318484"/>
          </a:xfrm>
        </p:spPr>
      </p:pic>
    </p:spTree>
    <p:extLst>
      <p:ext uri="{BB962C8B-B14F-4D97-AF65-F5344CB8AC3E}">
        <p14:creationId xmlns:p14="http://schemas.microsoft.com/office/powerpoint/2010/main" val="66888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47AB-9C96-92C6-9053-99233475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8858"/>
          </a:xfrm>
        </p:spPr>
        <p:txBody>
          <a:bodyPr/>
          <a:lstStyle/>
          <a:p>
            <a:r>
              <a:rPr lang="en-IN" dirty="0"/>
              <a:t>Kits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AF18A-5417-9E9B-7360-404729EE9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86" y="1285462"/>
            <a:ext cx="9987154" cy="4583526"/>
          </a:xfrm>
        </p:spPr>
      </p:pic>
    </p:spTree>
    <p:extLst>
      <p:ext uri="{BB962C8B-B14F-4D97-AF65-F5344CB8AC3E}">
        <p14:creationId xmlns:p14="http://schemas.microsoft.com/office/powerpoint/2010/main" val="260060664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{BC0F58BE-E7C7-48EC-AEED-9647AA94D6CC}tf56160789_win32</Template>
  <TotalTime>170</TotalTime>
  <Words>409</Words>
  <Application>Microsoft Office PowerPoint</Application>
  <PresentationFormat>Widescreen</PresentationFormat>
  <Paragraphs>111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Bookman Old Style</vt:lpstr>
      <vt:lpstr>Calibri</vt:lpstr>
      <vt:lpstr>Franklin Gothic Book</vt:lpstr>
      <vt:lpstr>Wingdings</vt:lpstr>
      <vt:lpstr>1_RetrospectVTI</vt:lpstr>
      <vt:lpstr>Course highlights </vt:lpstr>
      <vt:lpstr>PowerPoint Presentation</vt:lpstr>
      <vt:lpstr>Design and development techniques</vt:lpstr>
      <vt:lpstr>PowerPoint Presentation</vt:lpstr>
      <vt:lpstr>PowerPoint Presentation</vt:lpstr>
      <vt:lpstr>Course Status</vt:lpstr>
      <vt:lpstr>Ratings and feedback</vt:lpstr>
      <vt:lpstr>Kits</vt:lpstr>
      <vt:lpstr>Kits</vt:lpstr>
      <vt:lpstr>DC Motor interfacing</vt:lpstr>
      <vt:lpstr>Practical session</vt:lpstr>
      <vt:lpstr>CAN communication</vt:lpstr>
      <vt:lpstr>PowerPoint Presentation</vt:lpstr>
      <vt:lpstr>MCP2515 CAN Controller module :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Brose Embedded Training</dc:title>
  <dc:creator>DELL</dc:creator>
  <cp:lastModifiedBy>Atul Shedge</cp:lastModifiedBy>
  <cp:revision>10</cp:revision>
  <dcterms:created xsi:type="dcterms:W3CDTF">2023-02-10T03:18:17Z</dcterms:created>
  <dcterms:modified xsi:type="dcterms:W3CDTF">2023-05-27T11:35:58Z</dcterms:modified>
</cp:coreProperties>
</file>